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9939338" cy="68072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C1D76-5B98-8C25-B000-9053F968A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C36E22B-FBAC-3F58-69C6-613D540B2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E8A03B5-187B-7BF1-53A0-F1EB3945E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8800F2-E1AD-4BB5-0CD5-D6FEBF24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2512F4-A6ED-EE8A-594A-17C5A00FB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5493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1DB729-54EE-298D-3470-B440FEC06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7DCC0B2-D2F5-4F64-CB5D-82BC9829D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2A7132-BAAB-0407-67C4-F7C80909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F100CE-0884-0375-D4EC-6E2603692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79DBA9-71C8-3C08-4DF7-E45A8D513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15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5DEE368-4F39-610B-A227-AE0CA7BE57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3E41D46-C320-5551-13D4-334A1404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E7C4E8-2157-2F3A-4C5A-887815BF9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9FFF82C-6E0E-70EC-83AC-8939B30E8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451A0C-E691-BC42-ED58-0B9D72E02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206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16B2BA-D969-A666-88C0-0A21F17A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23DE01-A454-B193-BFEF-D34158560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EB0439-7248-E0B1-6898-50830B46B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9710D1-6000-0BF3-A242-A86EB100C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6CC382-E6B4-CB49-5377-290519FD5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886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5FECC7-4A89-7B7F-3D1B-87C68091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CA312B5-41F3-344C-F896-1A6A20A80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60DC2E-96CA-A62B-DDCD-6DB8ABC76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171F5B-DACA-65EB-5702-3C455752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4930514-1637-7DC0-3690-97890469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10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94E1EA-70A7-F3FD-237F-D0F5E7135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8DE6F24-0865-3483-9B83-CDAD6FE8F1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BE98A13-9919-F2F0-848B-9D9FA4D7E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E4F99F8-9C3E-5121-1244-FF679D6C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0B9033C-5A82-D91B-87F4-CB8F3601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9063B5D-CDF8-DF9A-EB14-16EDDB99A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34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AAA2EF-7B04-EFD0-E511-9A20B2484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BE69E5-0FB0-8C09-AA06-DA1F3A29A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A5C83C2-37B3-1844-CBEA-0431B018F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9409197-1E0D-D1B0-5036-4D1968249E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77761EC-0A8B-43DC-909C-275EA291E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567204-0C01-A7F0-5BAC-AAD5AA469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A081B6F-C13D-E91E-B763-96B1AEAB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6599A22-0C00-8180-A5F3-F74212908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23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251E3B-6700-E5D8-0435-E707A7D41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6128489-49D7-85E8-69B9-8167F51BC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342A743-C9E1-DD69-F778-B8B916EE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C8136C5-0744-5BA0-3E21-CC488A19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8870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D811F5A-7A09-6D5F-DEF2-74868AE19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9EF758E-8F3A-A5FE-F0D5-AF5645579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9FCCB70-E50B-8F97-F50A-3CF0E92F0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454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7726F8-4552-809E-FE39-23454419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782B40A-4E68-F926-BFE3-21B223091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F1C7D5-4E55-D11E-56ED-64D81D2A1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44A1226-0AA1-E3ED-C87C-2E8059BCA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374CA0-9A32-EA18-E2A7-546F15FDC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ADC0147-5088-59F2-67EA-2462654D7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9879CB-1D66-A51A-5F67-8DEFE8F4E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7DBF19C-D74B-9B65-10E2-CDEE35E35A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5434189-F1C0-E456-A288-AC445C064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EFA1CA8-19F5-5CA4-729A-B8AA20A18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C8F73AB-5B8E-E506-73A8-832945FC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89DF32-A1E8-7771-FB42-C33289C6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506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91893B3-C279-36F8-1207-FE7C0A1C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09D84DA-F5E4-A054-6A06-5E1E2AE75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81F833-E6AD-01BA-2758-06A20D163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6797F1-9F1C-4466-86BA-7EF9CD959DED}" type="datetimeFigureOut">
              <a:rPr lang="ko-KR" altLang="en-US" smtClean="0"/>
              <a:t>2025-12-13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169927-33F2-A80F-F6E6-28E2AD7BB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A295B7-B8ED-929D-DA10-2F1CCD1F6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9DEA6A-E613-4D63-A73F-05C02CC8F9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1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68E5E5C-672A-635E-DDCC-46DD27E9A06D}"/>
              </a:ext>
            </a:extLst>
          </p:cNvPr>
          <p:cNvSpPr/>
          <p:nvPr/>
        </p:nvSpPr>
        <p:spPr>
          <a:xfrm>
            <a:off x="235974" y="512235"/>
            <a:ext cx="11720052" cy="786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F7084B5-6592-51B7-3D87-0DFE822CFCCB}"/>
              </a:ext>
            </a:extLst>
          </p:cNvPr>
          <p:cNvSpPr/>
          <p:nvPr/>
        </p:nvSpPr>
        <p:spPr>
          <a:xfrm>
            <a:off x="235974" y="6779342"/>
            <a:ext cx="11720052" cy="786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53944B-742A-3802-3FFE-470D81DF1D8A}"/>
              </a:ext>
            </a:extLst>
          </p:cNvPr>
          <p:cNvSpPr txBox="1"/>
          <p:nvPr/>
        </p:nvSpPr>
        <p:spPr>
          <a:xfrm>
            <a:off x="4540045" y="-71896"/>
            <a:ext cx="3111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그랜드컨벤션센터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웨딩 안내</a:t>
            </a:r>
          </a:p>
        </p:txBody>
      </p:sp>
      <p:pic>
        <p:nvPicPr>
          <p:cNvPr id="9" name="그림 8" descr="텍스트, 폰트, 로고, 그래픽이(가) 표시된 사진&#10;&#10;자동 생성된 설명">
            <a:extLst>
              <a:ext uri="{FF2B5EF4-FFF2-40B4-BE49-F238E27FC236}">
                <a16:creationId xmlns:a16="http://schemas.microsoft.com/office/drawing/2014/main" id="{36821FA0-3B00-91CB-4D9F-0A46235F7D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987"/>
          <a:stretch/>
        </p:blipFill>
        <p:spPr>
          <a:xfrm>
            <a:off x="713396" y="31400"/>
            <a:ext cx="1288026" cy="420315"/>
          </a:xfrm>
          <a:prstGeom prst="rect">
            <a:avLst/>
          </a:prstGeom>
        </p:spPr>
      </p:pic>
      <p:sp>
        <p:nvSpPr>
          <p:cNvPr id="12" name="내용 개체 틀 11">
            <a:extLst>
              <a:ext uri="{FF2B5EF4-FFF2-40B4-BE49-F238E27FC236}">
                <a16:creationId xmlns:a16="http://schemas.microsoft.com/office/drawing/2014/main" id="{96B0E57C-9B29-2A15-B290-29669062A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3250" y="602547"/>
            <a:ext cx="5794414" cy="619066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ko-KR" altLang="en-US" sz="6400" b="1" dirty="0">
                <a:solidFill>
                  <a:schemeClr val="accent2">
                    <a:lumMod val="50000"/>
                  </a:schemeClr>
                </a:solidFill>
              </a:rPr>
              <a:t>예식 </a:t>
            </a:r>
            <a:r>
              <a:rPr lang="en-US" altLang="ko-KR" sz="6400" b="1" dirty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ko-KR" altLang="en-US" sz="6400" b="1" dirty="0">
                <a:solidFill>
                  <a:schemeClr val="accent2">
                    <a:lumMod val="50000"/>
                  </a:schemeClr>
                </a:solidFill>
              </a:rPr>
              <a:t>개월 전 </a:t>
            </a:r>
            <a:r>
              <a:rPr lang="en-US" altLang="ko-KR" sz="6400" b="1" dirty="0">
                <a:solidFill>
                  <a:schemeClr val="accent2">
                    <a:lumMod val="50000"/>
                  </a:schemeClr>
                </a:solidFill>
              </a:rPr>
              <a:t>~</a:t>
            </a:r>
            <a:endParaRPr lang="ko-KR" altLang="en-US" sz="6400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ko-KR" altLang="en-US" sz="4800" dirty="0"/>
              <a:t>■ </a:t>
            </a:r>
            <a:r>
              <a:rPr lang="ko-KR" altLang="en-US" sz="4800" b="1" dirty="0"/>
              <a:t>시식예약 </a:t>
            </a:r>
            <a:r>
              <a:rPr lang="en-US" altLang="ko-KR" sz="4800" dirty="0"/>
              <a:t>Food Tasting</a:t>
            </a:r>
            <a:r>
              <a:rPr lang="ko-KR" altLang="en-US" sz="4800" dirty="0"/>
              <a:t> </a:t>
            </a:r>
            <a:endParaRPr lang="en-US" altLang="ko-KR" sz="4800" dirty="0"/>
          </a:p>
          <a:p>
            <a:pPr>
              <a:lnSpc>
                <a:spcPts val="1300"/>
              </a:lnSpc>
              <a:buFontTx/>
              <a:buChar char="-"/>
            </a:pPr>
            <a:r>
              <a:rPr lang="ko-KR" altLang="en-US" sz="3600" dirty="0"/>
              <a:t>예식 </a:t>
            </a:r>
            <a:r>
              <a:rPr lang="en-US" altLang="ko-KR" sz="3600" dirty="0"/>
              <a:t>3</a:t>
            </a:r>
            <a:r>
              <a:rPr lang="ko-KR" altLang="en-US" sz="3600" dirty="0"/>
              <a:t>개월 전부터 </a:t>
            </a:r>
            <a:r>
              <a:rPr lang="en-US" altLang="ko-KR" sz="3600" b="1" dirty="0"/>
              <a:t>1</a:t>
            </a:r>
            <a:r>
              <a:rPr lang="ko-KR" altLang="en-US" sz="3600" b="1" dirty="0"/>
              <a:t>회</a:t>
            </a:r>
            <a:r>
              <a:rPr lang="ko-KR" altLang="en-US" sz="3600" dirty="0"/>
              <a:t>에</a:t>
            </a:r>
            <a:r>
              <a:rPr lang="ko-KR" altLang="en-US" sz="3600" b="1" dirty="0"/>
              <a:t> </a:t>
            </a:r>
            <a:r>
              <a:rPr lang="ko-KR" altLang="en-US" sz="3600" dirty="0"/>
              <a:t>한해</a:t>
            </a:r>
            <a:r>
              <a:rPr lang="ko-KR" altLang="en-US" sz="3600" b="1" dirty="0"/>
              <a:t> 총 </a:t>
            </a:r>
            <a:r>
              <a:rPr lang="en-US" altLang="ko-KR" sz="3600" b="1" dirty="0"/>
              <a:t>6</a:t>
            </a:r>
            <a:r>
              <a:rPr lang="ko-KR" altLang="en-US" sz="3600" b="1" dirty="0"/>
              <a:t>인까지 </a:t>
            </a:r>
            <a:r>
              <a:rPr lang="ko-KR" altLang="en-US" sz="3600" dirty="0"/>
              <a:t>가능 </a:t>
            </a:r>
            <a:r>
              <a:rPr lang="ko-KR" altLang="en-US" sz="3600" b="1" dirty="0"/>
              <a:t>무료 시식 </a:t>
            </a:r>
            <a:r>
              <a:rPr lang="ko-KR" altLang="en-US" sz="3600" dirty="0"/>
              <a:t>가능하며</a:t>
            </a:r>
            <a:r>
              <a:rPr lang="en-US" altLang="ko-KR" sz="3600" dirty="0"/>
              <a:t>,                                                                </a:t>
            </a:r>
            <a:r>
              <a:rPr lang="ko-KR" altLang="en-US" sz="3600" dirty="0"/>
              <a:t>시식 인원 </a:t>
            </a:r>
            <a:r>
              <a:rPr lang="en-US" altLang="ko-KR" sz="3600" dirty="0"/>
              <a:t>6</a:t>
            </a:r>
            <a:r>
              <a:rPr lang="ko-KR" altLang="en-US" sz="3600" dirty="0"/>
              <a:t>인 초과시 시식 당일 계약하신  대인 </a:t>
            </a:r>
            <a:r>
              <a:rPr lang="en-US" altLang="ko-KR" sz="3600" dirty="0"/>
              <a:t>1</a:t>
            </a:r>
            <a:r>
              <a:rPr lang="ko-KR" altLang="en-US" sz="3600" dirty="0"/>
              <a:t>인 식대 </a:t>
            </a:r>
            <a:r>
              <a:rPr lang="ko-KR" altLang="en-US" sz="3600" dirty="0" err="1"/>
              <a:t>선결제</a:t>
            </a:r>
            <a:r>
              <a:rPr lang="ko-KR" altLang="en-US" sz="3600" dirty="0"/>
              <a:t> 후 식사 가능합니다</a:t>
            </a:r>
            <a:r>
              <a:rPr lang="en-US" altLang="ko-KR" sz="3600" dirty="0"/>
              <a:t>. </a:t>
            </a:r>
          </a:p>
          <a:p>
            <a:pPr>
              <a:lnSpc>
                <a:spcPts val="1300"/>
              </a:lnSpc>
              <a:buFontTx/>
              <a:buChar char="-"/>
            </a:pPr>
            <a:r>
              <a:rPr lang="ko-KR" altLang="en-US" sz="3600" dirty="0"/>
              <a:t>시식은 사전 예약제로 </a:t>
            </a:r>
            <a:r>
              <a:rPr lang="ko-KR" altLang="en-US" sz="3600" b="1" dirty="0"/>
              <a:t>예식 있는 주말 첫 예식 </a:t>
            </a:r>
            <a:r>
              <a:rPr lang="en-US" altLang="ko-KR" sz="3600" b="1" dirty="0"/>
              <a:t>(10</a:t>
            </a:r>
            <a:r>
              <a:rPr lang="ko-KR" altLang="en-US" sz="3600" b="1" dirty="0"/>
              <a:t>시 </a:t>
            </a:r>
            <a:r>
              <a:rPr lang="en-US" altLang="ko-KR" sz="3600" b="1" dirty="0"/>
              <a:t>30</a:t>
            </a:r>
            <a:r>
              <a:rPr lang="ko-KR" altLang="en-US" sz="3600" b="1" dirty="0"/>
              <a:t>분</a:t>
            </a:r>
            <a:r>
              <a:rPr lang="en-US" altLang="ko-KR" sz="3600" b="1" dirty="0"/>
              <a:t>) </a:t>
            </a:r>
            <a:r>
              <a:rPr lang="ko-KR" altLang="en-US" sz="3600" dirty="0"/>
              <a:t>맞추어 진행하며</a:t>
            </a:r>
            <a:r>
              <a:rPr lang="en-US" altLang="ko-KR" sz="3600" dirty="0"/>
              <a:t>,                                                   </a:t>
            </a:r>
            <a:r>
              <a:rPr lang="ko-KR" altLang="en-US" sz="3600" dirty="0"/>
              <a:t>원하시는 일정이 마감될 수 있으니</a:t>
            </a:r>
            <a:r>
              <a:rPr lang="en-US" altLang="ko-KR" sz="3600" dirty="0"/>
              <a:t>,  </a:t>
            </a:r>
            <a:r>
              <a:rPr lang="en-US" altLang="ko-KR" sz="3600" b="1" dirty="0"/>
              <a:t>2</a:t>
            </a:r>
            <a:r>
              <a:rPr lang="ko-KR" altLang="en-US" sz="3600" b="1" dirty="0"/>
              <a:t>주전에 꼭 예약 </a:t>
            </a:r>
            <a:r>
              <a:rPr lang="ko-KR" altLang="en-US" sz="3600" dirty="0"/>
              <a:t>부탁드립니다</a:t>
            </a:r>
            <a:r>
              <a:rPr lang="en-US" altLang="ko-KR" sz="3600" dirty="0"/>
              <a:t>.</a:t>
            </a:r>
          </a:p>
          <a:p>
            <a:pPr>
              <a:lnSpc>
                <a:spcPts val="1300"/>
              </a:lnSpc>
              <a:buFontTx/>
              <a:buChar char="-"/>
            </a:pPr>
            <a:r>
              <a:rPr lang="ko-KR" altLang="en-US" sz="3600" dirty="0"/>
              <a:t>시식 예약 후 당일 취소 시</a:t>
            </a:r>
            <a:r>
              <a:rPr lang="en-US" altLang="ko-KR" sz="3600" dirty="0"/>
              <a:t>, </a:t>
            </a:r>
            <a:r>
              <a:rPr lang="ko-KR" altLang="en-US" sz="3600" dirty="0"/>
              <a:t>모든 시식권은 소멸되며</a:t>
            </a:r>
            <a:r>
              <a:rPr lang="en-US" altLang="ko-KR" sz="3600" dirty="0"/>
              <a:t>, </a:t>
            </a:r>
            <a:r>
              <a:rPr lang="ko-KR" altLang="en-US" sz="3600" dirty="0"/>
              <a:t>재예약이 불가합니다</a:t>
            </a:r>
            <a:r>
              <a:rPr lang="en-US" altLang="ko-KR" sz="3600" dirty="0"/>
              <a:t>. </a:t>
            </a:r>
            <a:br>
              <a:rPr lang="en-US" altLang="ko-KR" sz="3600" dirty="0"/>
            </a:br>
            <a:r>
              <a:rPr lang="en-US" altLang="ko-KR" sz="3600" dirty="0"/>
              <a:t>( </a:t>
            </a:r>
            <a:r>
              <a:rPr lang="ko-KR" altLang="en-US" sz="3600" dirty="0"/>
              <a:t>개인 사정 상 시식 못하는 경우 포함 </a:t>
            </a:r>
            <a:r>
              <a:rPr lang="en-US" altLang="ko-KR" sz="3600" dirty="0"/>
              <a:t>)</a:t>
            </a:r>
          </a:p>
          <a:p>
            <a:pPr>
              <a:lnSpc>
                <a:spcPts val="1300"/>
              </a:lnSpc>
              <a:buFontTx/>
              <a:buChar char="-"/>
            </a:pPr>
            <a:r>
              <a:rPr lang="ko-KR" altLang="en-US" sz="3600" dirty="0"/>
              <a:t>시식 예약은 따로 </a:t>
            </a:r>
            <a:r>
              <a:rPr lang="ko-KR" altLang="en-US" sz="3600" dirty="0" err="1"/>
              <a:t>연락드리고</a:t>
            </a:r>
            <a:r>
              <a:rPr lang="ko-KR" altLang="en-US" sz="3600" dirty="0"/>
              <a:t> 있지 않습니다</a:t>
            </a:r>
            <a:r>
              <a:rPr lang="en-US" altLang="ko-KR" sz="3600" dirty="0"/>
              <a:t>.  </a:t>
            </a:r>
            <a:br>
              <a:rPr lang="en-US" altLang="ko-KR" sz="3600" dirty="0"/>
            </a:br>
            <a:r>
              <a:rPr lang="ko-KR" altLang="en-US" sz="3600" dirty="0"/>
              <a:t>시식 일정 확정되시면 예약실로 연락 부탁드리겠습니다</a:t>
            </a:r>
            <a:r>
              <a:rPr lang="en-US" altLang="ko-KR" sz="3600" dirty="0"/>
              <a:t>.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ko-KR" altLang="en-US" sz="4800" dirty="0"/>
              <a:t>■</a:t>
            </a:r>
            <a:r>
              <a:rPr lang="ko-KR" altLang="en-US" sz="4400" dirty="0"/>
              <a:t> </a:t>
            </a:r>
            <a:r>
              <a:rPr lang="ko-KR" altLang="en-US" sz="4800" b="1" dirty="0" err="1"/>
              <a:t>혼주메이크업</a:t>
            </a:r>
            <a:r>
              <a:rPr lang="ko-KR" altLang="en-US" sz="4800" b="1" dirty="0"/>
              <a:t> 예약 </a:t>
            </a:r>
            <a:r>
              <a:rPr lang="ko-KR" altLang="en-US" sz="4400" b="1" dirty="0"/>
              <a:t>☎ </a:t>
            </a:r>
            <a:r>
              <a:rPr lang="en-US" altLang="ko-KR" sz="4400" b="1" dirty="0"/>
              <a:t>010-2249-2528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ko-KR" altLang="en-US" sz="3600" dirty="0"/>
              <a:t>예식 </a:t>
            </a:r>
            <a:r>
              <a:rPr lang="en-US" altLang="ko-KR" sz="3600" dirty="0"/>
              <a:t>30~40</a:t>
            </a:r>
            <a:r>
              <a:rPr lang="ko-KR" altLang="en-US" sz="3600" dirty="0"/>
              <a:t>일 전부터 메이크업 원장님께 </a:t>
            </a:r>
            <a:r>
              <a:rPr lang="ko-KR" altLang="en-US" sz="3600" b="1" dirty="0"/>
              <a:t>직접 연락하셔서 예약</a:t>
            </a:r>
            <a:r>
              <a:rPr lang="ko-KR" altLang="en-US" sz="3600" dirty="0"/>
              <a:t>하실 수 있습니다</a:t>
            </a:r>
            <a:r>
              <a:rPr lang="en-US" altLang="ko-KR" sz="3600" dirty="0"/>
              <a:t>.</a:t>
            </a:r>
            <a:r>
              <a:rPr lang="ko-KR" altLang="en-US" sz="3600" dirty="0"/>
              <a:t> </a:t>
            </a:r>
            <a:endParaRPr lang="en-US" altLang="ko-KR" sz="3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ko-KR" altLang="en-US" sz="3600" dirty="0" err="1"/>
              <a:t>웨딩홀</a:t>
            </a:r>
            <a:r>
              <a:rPr lang="ko-KR" altLang="en-US" sz="3600" dirty="0"/>
              <a:t> 건물 내 </a:t>
            </a:r>
            <a:r>
              <a:rPr lang="en-US" altLang="ko-KR" sz="3600" dirty="0"/>
              <a:t>3</a:t>
            </a:r>
            <a:r>
              <a:rPr lang="ko-KR" altLang="en-US" sz="3600" dirty="0"/>
              <a:t>층에서 진행하며</a:t>
            </a:r>
            <a:r>
              <a:rPr lang="en-US" altLang="ko-KR" sz="3600" dirty="0"/>
              <a:t>,</a:t>
            </a:r>
            <a:r>
              <a:rPr lang="ko-KR" altLang="en-US" sz="3600" dirty="0"/>
              <a:t> 당일 스케줄 및 준비사항은 예식일 </a:t>
            </a:r>
            <a:r>
              <a:rPr lang="en-US" altLang="ko-KR" sz="3600" dirty="0"/>
              <a:t>5</a:t>
            </a:r>
            <a:r>
              <a:rPr lang="ko-KR" altLang="en-US" sz="3600" dirty="0"/>
              <a:t>일 전에 연락 드리고 있습니다</a:t>
            </a:r>
            <a:endParaRPr lang="en-US" altLang="ko-KR" sz="3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ko-KR" altLang="en-US" sz="3600" dirty="0"/>
              <a:t>여성 </a:t>
            </a:r>
            <a:r>
              <a:rPr lang="en-US" altLang="ko-KR" sz="3600" dirty="0"/>
              <a:t>1</a:t>
            </a:r>
            <a:r>
              <a:rPr lang="ko-KR" altLang="en-US" sz="3600" dirty="0"/>
              <a:t>인 </a:t>
            </a:r>
            <a:r>
              <a:rPr lang="en-US" altLang="ko-KR" sz="3600" dirty="0"/>
              <a:t>/ </a:t>
            </a:r>
            <a:r>
              <a:rPr lang="ko-KR" altLang="en-US" sz="3600" dirty="0"/>
              <a:t>남성 </a:t>
            </a:r>
            <a:r>
              <a:rPr lang="en-US" altLang="ko-KR" sz="3600" dirty="0"/>
              <a:t>1</a:t>
            </a:r>
            <a:r>
              <a:rPr lang="ko-KR" altLang="en-US" sz="3600" dirty="0"/>
              <a:t>인 </a:t>
            </a:r>
            <a:r>
              <a:rPr lang="en-US" altLang="ko-KR" sz="3600" dirty="0"/>
              <a:t>/ </a:t>
            </a:r>
            <a:r>
              <a:rPr lang="ko-KR" altLang="en-US" sz="3600" dirty="0"/>
              <a:t>비용 관련 문의는 메이크업 원장님께 직접 연락해 주시기 바랍니다</a:t>
            </a:r>
            <a:r>
              <a:rPr lang="en-US" altLang="ko-KR" sz="3600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o-KR" altLang="en-US" sz="6400" b="1" dirty="0">
                <a:solidFill>
                  <a:schemeClr val="accent2">
                    <a:lumMod val="50000"/>
                  </a:schemeClr>
                </a:solidFill>
              </a:rPr>
              <a:t>예식 </a:t>
            </a:r>
            <a:r>
              <a:rPr lang="en-US" altLang="ko-KR" sz="6400" b="1" dirty="0">
                <a:solidFill>
                  <a:schemeClr val="accent2">
                    <a:lumMod val="50000"/>
                  </a:schemeClr>
                </a:solidFill>
              </a:rPr>
              <a:t>30</a:t>
            </a:r>
            <a:r>
              <a:rPr lang="ko-KR" altLang="en-US" sz="6400" b="1" dirty="0">
                <a:solidFill>
                  <a:schemeClr val="accent2">
                    <a:lumMod val="50000"/>
                  </a:schemeClr>
                </a:solidFill>
              </a:rPr>
              <a:t>일 전 </a:t>
            </a:r>
            <a:r>
              <a:rPr lang="en-US" altLang="ko-KR" sz="6400" dirty="0">
                <a:solidFill>
                  <a:schemeClr val="accent2">
                    <a:lumMod val="50000"/>
                  </a:schemeClr>
                </a:solidFill>
              </a:rPr>
              <a:t>~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ko-KR" altLang="en-US" sz="4800" dirty="0"/>
              <a:t>■ </a:t>
            </a:r>
            <a:r>
              <a:rPr lang="ko-KR" altLang="en-US" sz="4800" b="1" dirty="0"/>
              <a:t>최종 체크리스트 진행 </a:t>
            </a:r>
            <a:r>
              <a:rPr lang="en-US" altLang="ko-KR" sz="4800" dirty="0"/>
              <a:t>Final Check List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ko-KR" altLang="en-US" sz="3600" dirty="0"/>
              <a:t>예식 </a:t>
            </a:r>
            <a:r>
              <a:rPr lang="en-US" altLang="ko-KR" sz="3600" dirty="0"/>
              <a:t>2</a:t>
            </a:r>
            <a:r>
              <a:rPr lang="ko-KR" altLang="en-US" sz="3600" dirty="0"/>
              <a:t>개월 전</a:t>
            </a:r>
            <a:r>
              <a:rPr lang="en-US" altLang="ko-KR" sz="3600" dirty="0"/>
              <a:t>, </a:t>
            </a:r>
            <a:r>
              <a:rPr lang="ko-KR" altLang="en-US" sz="3600" dirty="0"/>
              <a:t>최종 체크리스트를 메일로 전송해드리며</a:t>
            </a:r>
            <a:r>
              <a:rPr lang="en-US" altLang="ko-KR" sz="3600" dirty="0"/>
              <a:t>, </a:t>
            </a:r>
            <a:r>
              <a:rPr lang="ko-KR" altLang="en-US" sz="3600" dirty="0"/>
              <a:t>작성된 </a:t>
            </a:r>
            <a:r>
              <a:rPr lang="ko-KR" altLang="en-US" sz="4000" b="1" dirty="0"/>
              <a:t>최종 체크리스트는 예식 </a:t>
            </a:r>
            <a:r>
              <a:rPr lang="en-US" altLang="ko-KR" sz="4000" b="1" dirty="0"/>
              <a:t>5</a:t>
            </a:r>
            <a:r>
              <a:rPr lang="ko-KR" altLang="en-US" sz="4000" b="1" dirty="0"/>
              <a:t>주 전까지 </a:t>
            </a:r>
            <a:r>
              <a:rPr lang="ko-KR" altLang="en-US" sz="4000" dirty="0"/>
              <a:t>     </a:t>
            </a:r>
            <a:r>
              <a:rPr lang="ko-KR" altLang="en-US" sz="4000" b="1" dirty="0"/>
              <a:t>예식진행파일</a:t>
            </a:r>
            <a:r>
              <a:rPr lang="en-US" altLang="ko-KR" sz="4000" b="1" dirty="0"/>
              <a:t>(</a:t>
            </a:r>
            <a:r>
              <a:rPr lang="ko-KR" altLang="en-US" sz="4000" b="1" dirty="0"/>
              <a:t>음원</a:t>
            </a:r>
            <a:r>
              <a:rPr lang="en-US" altLang="ko-KR" sz="4000" b="1" dirty="0"/>
              <a:t>,</a:t>
            </a:r>
            <a:r>
              <a:rPr lang="ko-KR" altLang="en-US" sz="4000" b="1" dirty="0"/>
              <a:t>영상 등</a:t>
            </a:r>
            <a:r>
              <a:rPr lang="en-US" altLang="ko-KR" sz="4000" b="1" dirty="0"/>
              <a:t>)</a:t>
            </a:r>
            <a:r>
              <a:rPr lang="ko-KR" altLang="en-US" sz="4000" b="1" dirty="0"/>
              <a:t>은 </a:t>
            </a:r>
            <a:r>
              <a:rPr lang="en-US" altLang="ko-KR" sz="4000" b="1" dirty="0"/>
              <a:t>2</a:t>
            </a:r>
            <a:r>
              <a:rPr lang="ko-KR" altLang="en-US" sz="4000" b="1" dirty="0"/>
              <a:t>주 전 월요일 자정까지 </a:t>
            </a:r>
            <a:r>
              <a:rPr lang="ko-KR" altLang="en-US" sz="3600" dirty="0"/>
              <a:t>회신 부탁드립니다</a:t>
            </a:r>
            <a:r>
              <a:rPr lang="en-US" altLang="ko-KR" sz="3600" dirty="0"/>
              <a:t>. 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ko-KR" altLang="en-US" sz="3600" dirty="0"/>
              <a:t>체크리스트는 보증인원과 예식 진행내용을 최종 확인하는 절차이며</a:t>
            </a:r>
            <a:r>
              <a:rPr lang="en-US" altLang="ko-KR" sz="3600" dirty="0"/>
              <a:t>,                                                         </a:t>
            </a:r>
            <a:r>
              <a:rPr lang="ko-KR" altLang="en-US" sz="3600" dirty="0"/>
              <a:t>회신 후 보내주신 내용을 유선상으로 연락하여 재확인 해드립니다</a:t>
            </a:r>
            <a:r>
              <a:rPr lang="en-US" altLang="ko-KR" sz="3600" dirty="0"/>
              <a:t>. </a:t>
            </a:r>
          </a:p>
          <a:p>
            <a:pPr>
              <a:lnSpc>
                <a:spcPct val="170000"/>
              </a:lnSpc>
              <a:buFontTx/>
              <a:buChar char="-"/>
            </a:pPr>
            <a:r>
              <a:rPr lang="ko-KR" altLang="en-US" sz="3600" dirty="0"/>
              <a:t>웹하드 </a:t>
            </a:r>
            <a:r>
              <a:rPr lang="en-US" altLang="ko-KR" sz="3600" dirty="0"/>
              <a:t>http://www.webhard.co.kr/ [ ID</a:t>
            </a:r>
            <a:r>
              <a:rPr lang="ko-KR" altLang="en-US" sz="3600" dirty="0"/>
              <a:t> </a:t>
            </a:r>
            <a:r>
              <a:rPr lang="en-US" altLang="ko-KR" sz="3600" dirty="0"/>
              <a:t>: grand9000 / PW</a:t>
            </a:r>
            <a:r>
              <a:rPr lang="ko-KR" altLang="en-US" sz="3600" dirty="0"/>
              <a:t> </a:t>
            </a:r>
            <a:r>
              <a:rPr lang="en-US" altLang="ko-KR" sz="3600" dirty="0"/>
              <a:t>: grand9000 ]                                                ( </a:t>
            </a:r>
            <a:r>
              <a:rPr lang="ko-KR" altLang="en-US" sz="3600" dirty="0"/>
              <a:t>폴더 비밀번호</a:t>
            </a:r>
            <a:r>
              <a:rPr lang="en-US" altLang="ko-KR" sz="3600" dirty="0"/>
              <a:t>: </a:t>
            </a:r>
            <a:r>
              <a:rPr lang="ko-KR" altLang="en-US" sz="3600" dirty="0"/>
              <a:t>신부님 연락처 뒷자리 </a:t>
            </a:r>
            <a:r>
              <a:rPr lang="en-US" altLang="ko-KR" sz="3600" dirty="0"/>
              <a:t>)</a:t>
            </a:r>
          </a:p>
          <a:p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C4EAA3-1D0F-6F5B-6650-EA0468DD8C98}"/>
              </a:ext>
            </a:extLst>
          </p:cNvPr>
          <p:cNvSpPr txBox="1"/>
          <p:nvPr/>
        </p:nvSpPr>
        <p:spPr>
          <a:xfrm>
            <a:off x="6413936" y="565975"/>
            <a:ext cx="5794414" cy="5903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예식 </a:t>
            </a:r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10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일 전 </a:t>
            </a:r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~</a:t>
            </a:r>
            <a:endParaRPr lang="ko-KR" altLang="en-US" sz="16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최종 보증인원 안내 </a:t>
            </a:r>
            <a:r>
              <a:rPr lang="en-US" altLang="ko-KR" sz="1300" dirty="0"/>
              <a:t>Encouraged Details_Guarantee</a:t>
            </a:r>
          </a:p>
          <a:p>
            <a:endParaRPr lang="en-US" altLang="ko-KR" sz="1000" dirty="0"/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예식 </a:t>
            </a:r>
            <a:r>
              <a:rPr lang="en-US" altLang="ko-KR" sz="1000" dirty="0"/>
              <a:t>10</a:t>
            </a:r>
            <a:r>
              <a:rPr lang="ko-KR" altLang="en-US" sz="1000" dirty="0"/>
              <a:t>일 전 까지</a:t>
            </a:r>
            <a:r>
              <a:rPr lang="en-US" altLang="ko-KR" sz="1000" dirty="0"/>
              <a:t>, </a:t>
            </a:r>
            <a:r>
              <a:rPr lang="ko-KR" altLang="en-US" sz="1000" dirty="0"/>
              <a:t>보증인원은 </a:t>
            </a:r>
            <a:r>
              <a:rPr lang="en-US" altLang="ko-KR" sz="1000" dirty="0"/>
              <a:t>10</a:t>
            </a:r>
            <a:r>
              <a:rPr lang="ko-KR" altLang="en-US" sz="1000" dirty="0"/>
              <a:t>명 단위로 </a:t>
            </a:r>
            <a:r>
              <a:rPr lang="ko-KR" altLang="en-US" sz="1000" b="1" dirty="0"/>
              <a:t>상향조정만</a:t>
            </a:r>
            <a:r>
              <a:rPr lang="ko-KR" altLang="en-US" sz="1000" dirty="0"/>
              <a:t> 가능하십니다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음식은 보증인원의 </a:t>
            </a:r>
            <a:r>
              <a:rPr lang="en-US" altLang="ko-KR" sz="1000" b="1" dirty="0"/>
              <a:t>15%</a:t>
            </a:r>
            <a:r>
              <a:rPr lang="ko-KR" altLang="en-US" sz="1000" b="1" dirty="0"/>
              <a:t>만큼 </a:t>
            </a:r>
            <a:r>
              <a:rPr lang="ko-KR" altLang="en-US" sz="1000" dirty="0"/>
              <a:t>추가로 준비해드리며</a:t>
            </a:r>
            <a:r>
              <a:rPr lang="en-US" altLang="ko-KR" sz="1000" dirty="0"/>
              <a:t>, </a:t>
            </a:r>
            <a:r>
              <a:rPr lang="ko-KR" altLang="en-US" sz="1000" dirty="0"/>
              <a:t>추가인원만큼 정산됩니다</a:t>
            </a:r>
            <a:r>
              <a:rPr lang="en-US" altLang="ko-KR" sz="1000" dirty="0"/>
              <a:t>.                                                ( 15%</a:t>
            </a:r>
            <a:r>
              <a:rPr lang="ko-KR" altLang="en-US" sz="1000" dirty="0"/>
              <a:t>를 초과할 경우</a:t>
            </a:r>
            <a:r>
              <a:rPr lang="en-US" altLang="ko-KR" sz="1000" dirty="0"/>
              <a:t>, </a:t>
            </a:r>
            <a:r>
              <a:rPr lang="ko-KR" altLang="en-US" sz="1000" dirty="0"/>
              <a:t>식사 서비스에 차질이 생길 수 있습니다</a:t>
            </a:r>
            <a:r>
              <a:rPr lang="en-US" altLang="ko-KR" sz="1000" dirty="0"/>
              <a:t>.</a:t>
            </a:r>
            <a:r>
              <a:rPr lang="ko-KR" altLang="en-US" sz="1000" dirty="0"/>
              <a:t> </a:t>
            </a:r>
            <a:r>
              <a:rPr lang="en-US" altLang="ko-KR" sz="1000" dirty="0"/>
              <a:t>)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보증인원은 </a:t>
            </a:r>
            <a:r>
              <a:rPr lang="ko-KR" altLang="en-US" sz="1000" b="1" dirty="0"/>
              <a:t>대인 기준</a:t>
            </a:r>
            <a:r>
              <a:rPr lang="ko-KR" altLang="en-US" sz="1000" dirty="0"/>
              <a:t>이며</a:t>
            </a:r>
            <a:r>
              <a:rPr lang="en-US" altLang="ko-KR" sz="1000" dirty="0"/>
              <a:t>, </a:t>
            </a:r>
            <a:r>
              <a:rPr lang="ko-KR" altLang="en-US" sz="1000" dirty="0"/>
              <a:t>미달 시 소인은 포함되지 않습니다</a:t>
            </a:r>
            <a:r>
              <a:rPr lang="en-US" altLang="ko-KR" sz="1000" dirty="0"/>
              <a:t>.</a:t>
            </a:r>
          </a:p>
          <a:p>
            <a:pPr marL="171450" indent="-171450">
              <a:buFontTx/>
              <a:buChar char="-"/>
            </a:pPr>
            <a:endParaRPr lang="en-US" altLang="ko-KR" sz="1000" dirty="0"/>
          </a:p>
          <a:p>
            <a:endParaRPr lang="en-US" altLang="ko-KR" sz="1400" dirty="0"/>
          </a:p>
          <a:p>
            <a:r>
              <a:rPr lang="ko-KR" altLang="en-US" sz="1300" dirty="0"/>
              <a:t>■ </a:t>
            </a:r>
            <a:r>
              <a:rPr lang="ko-KR" altLang="en-US" sz="1300" b="1" dirty="0"/>
              <a:t>식권 안내 </a:t>
            </a:r>
            <a:r>
              <a:rPr lang="en-US" altLang="ko-KR" sz="1300" dirty="0"/>
              <a:t>Meal ticket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예식 </a:t>
            </a:r>
            <a:r>
              <a:rPr lang="en-US" altLang="ko-KR" sz="1000" b="1" dirty="0"/>
              <a:t>2</a:t>
            </a:r>
            <a:r>
              <a:rPr lang="ko-KR" altLang="en-US" sz="1000" b="1" dirty="0"/>
              <a:t>주 전부터 </a:t>
            </a:r>
            <a:r>
              <a:rPr lang="ko-KR" altLang="en-US" sz="1000" dirty="0"/>
              <a:t>방문 예약 후 직접 수령하셔야 합니다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식권은 대인과 소인을 구분하여 </a:t>
            </a:r>
            <a:r>
              <a:rPr lang="ko-KR" altLang="en-US" sz="1000" b="1" dirty="0"/>
              <a:t>보증인원의 </a:t>
            </a:r>
            <a:r>
              <a:rPr lang="en-US" altLang="ko-KR" sz="1000" b="1" dirty="0"/>
              <a:t>15% </a:t>
            </a:r>
            <a:r>
              <a:rPr lang="ko-KR" altLang="en-US" sz="1000" dirty="0"/>
              <a:t>더 여유롭게 제공해드립니다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미리 수령하신 식권에 </a:t>
            </a:r>
            <a:r>
              <a:rPr lang="ko-KR" altLang="en-US" sz="1000" b="1" dirty="0"/>
              <a:t>도장 또는 서명 필수로 기재</a:t>
            </a:r>
            <a:r>
              <a:rPr lang="ko-KR" altLang="en-US" sz="1000" dirty="0"/>
              <a:t>해 주셔야 합니다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외부 식권이용시 대인과 소인 신랑측 신부측 구분하여 준비하시기 바랍니다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예식 </a:t>
            </a:r>
            <a:r>
              <a:rPr lang="ko-KR" altLang="en-US" sz="1000" b="1" dirty="0"/>
              <a:t>당일 식권 부족 시</a:t>
            </a:r>
            <a:r>
              <a:rPr lang="en-US" altLang="ko-KR" sz="1000" b="1" dirty="0"/>
              <a:t>, 1</a:t>
            </a:r>
            <a:r>
              <a:rPr lang="ko-KR" altLang="en-US" sz="1000" b="1" dirty="0"/>
              <a:t>층 예약실에서 </a:t>
            </a:r>
            <a:r>
              <a:rPr lang="ko-KR" altLang="en-US" sz="1000" dirty="0"/>
              <a:t>추가 발행 가능합니다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예식 당일</a:t>
            </a:r>
            <a:r>
              <a:rPr lang="en-US" altLang="ko-KR" sz="1000" dirty="0"/>
              <a:t>, </a:t>
            </a:r>
            <a:r>
              <a:rPr lang="ko-KR" altLang="en-US" sz="1000" dirty="0"/>
              <a:t>추가 식권 사인은 동일인이 하셔야 하며</a:t>
            </a:r>
            <a:r>
              <a:rPr lang="en-US" altLang="ko-KR" sz="1000" dirty="0"/>
              <a:t>, </a:t>
            </a:r>
            <a:r>
              <a:rPr lang="ko-KR" altLang="en-US" sz="1000" dirty="0"/>
              <a:t>찍었던 </a:t>
            </a:r>
            <a:r>
              <a:rPr lang="ko-KR" altLang="en-US" sz="1000" b="1" dirty="0"/>
              <a:t>개인도장도 필히 지참</a:t>
            </a:r>
            <a:r>
              <a:rPr lang="ko-KR" altLang="en-US" sz="1000" dirty="0"/>
              <a:t>하셔야 합니다</a:t>
            </a:r>
            <a:r>
              <a:rPr lang="en-US" altLang="ko-KR" sz="1000" dirty="0"/>
              <a:t>.</a:t>
            </a:r>
          </a:p>
          <a:p>
            <a:endParaRPr lang="en-US" altLang="ko-KR" sz="1400" dirty="0"/>
          </a:p>
          <a:p>
            <a:endParaRPr lang="en-US" altLang="ko-KR" sz="1400" dirty="0"/>
          </a:p>
          <a:p>
            <a:pPr>
              <a:lnSpc>
                <a:spcPct val="20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 err="1"/>
              <a:t>혼주차량</a:t>
            </a:r>
            <a:r>
              <a:rPr lang="ko-KR" altLang="en-US" sz="1300" b="1" dirty="0"/>
              <a:t> 안내</a:t>
            </a:r>
            <a:endParaRPr lang="en-US" altLang="ko-KR" sz="1300" b="1" dirty="0"/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등록하신 차량번호와 </a:t>
            </a:r>
            <a:r>
              <a:rPr lang="ko-KR" altLang="en-US" sz="1000" dirty="0" err="1"/>
              <a:t>혼주차량</a:t>
            </a:r>
            <a:r>
              <a:rPr lang="ko-KR" altLang="en-US" sz="1000" dirty="0"/>
              <a:t> 카드를 가져온 차량은 필히 같아야 합니다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200000"/>
              </a:lnSpc>
              <a:buFontTx/>
              <a:buChar char="-"/>
            </a:pPr>
            <a:r>
              <a:rPr lang="ko-KR" altLang="en-US" sz="1000" dirty="0"/>
              <a:t>양가 포함하여  </a:t>
            </a:r>
            <a:r>
              <a:rPr lang="ko-KR" altLang="en-US" sz="1000" b="1" dirty="0"/>
              <a:t>총 </a:t>
            </a:r>
            <a:r>
              <a:rPr lang="en-US" altLang="ko-KR" sz="1000" b="1" dirty="0"/>
              <a:t>5</a:t>
            </a:r>
            <a:r>
              <a:rPr lang="ko-KR" altLang="en-US" sz="1000" b="1" dirty="0"/>
              <a:t>대 </a:t>
            </a:r>
            <a:r>
              <a:rPr lang="en-US" altLang="ko-KR" sz="1000" b="1" dirty="0"/>
              <a:t>6</a:t>
            </a:r>
            <a:r>
              <a:rPr lang="ko-KR" altLang="en-US" sz="1000" b="1" dirty="0"/>
              <a:t>시간 무료주차 </a:t>
            </a:r>
            <a:r>
              <a:rPr lang="ko-KR" altLang="en-US" sz="1000" dirty="0"/>
              <a:t>입니다</a:t>
            </a:r>
            <a:r>
              <a:rPr lang="en-US" altLang="ko-KR" sz="1000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9C009A-56AE-7D88-5D63-6285403E3427}"/>
              </a:ext>
            </a:extLst>
          </p:cNvPr>
          <p:cNvSpPr txBox="1"/>
          <p:nvPr/>
        </p:nvSpPr>
        <p:spPr>
          <a:xfrm>
            <a:off x="4109884" y="202535"/>
            <a:ext cx="5368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Grand Convention Center Wedding Information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1091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34C83-5C1E-FC37-74C5-57571B163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B6D794F-4995-9289-F456-92EA4E783751}"/>
              </a:ext>
            </a:extLst>
          </p:cNvPr>
          <p:cNvSpPr/>
          <p:nvPr/>
        </p:nvSpPr>
        <p:spPr>
          <a:xfrm>
            <a:off x="217666" y="529026"/>
            <a:ext cx="11720052" cy="786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3532435-E7DF-CDFE-DD32-91361D879893}"/>
              </a:ext>
            </a:extLst>
          </p:cNvPr>
          <p:cNvSpPr/>
          <p:nvPr/>
        </p:nvSpPr>
        <p:spPr>
          <a:xfrm>
            <a:off x="235974" y="6779342"/>
            <a:ext cx="11720052" cy="786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0976B1-247B-8B16-64ED-D8E1DF667C99}"/>
              </a:ext>
            </a:extLst>
          </p:cNvPr>
          <p:cNvSpPr txBox="1"/>
          <p:nvPr/>
        </p:nvSpPr>
        <p:spPr>
          <a:xfrm>
            <a:off x="4540045" y="-74296"/>
            <a:ext cx="3111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그랜드컨벤션센터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웨딩 안내</a:t>
            </a:r>
          </a:p>
        </p:txBody>
      </p:sp>
      <p:pic>
        <p:nvPicPr>
          <p:cNvPr id="9" name="그림 8" descr="텍스트, 폰트, 로고, 그래픽이(가) 표시된 사진&#10;&#10;자동 생성된 설명">
            <a:extLst>
              <a:ext uri="{FF2B5EF4-FFF2-40B4-BE49-F238E27FC236}">
                <a16:creationId xmlns:a16="http://schemas.microsoft.com/office/drawing/2014/main" id="{0E31CFD1-9F22-08AB-7FD8-57CB0D850A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987"/>
          <a:stretch/>
        </p:blipFill>
        <p:spPr>
          <a:xfrm>
            <a:off x="608328" y="84879"/>
            <a:ext cx="1288026" cy="4203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3F634A-3BBB-E8DD-56FB-564EDA0130E1}"/>
              </a:ext>
            </a:extLst>
          </p:cNvPr>
          <p:cNvSpPr txBox="1"/>
          <p:nvPr/>
        </p:nvSpPr>
        <p:spPr>
          <a:xfrm>
            <a:off x="217666" y="722846"/>
            <a:ext cx="6404312" cy="6087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예식 당일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그랜드 도착 안내 </a:t>
            </a:r>
            <a:r>
              <a:rPr lang="en-US" altLang="ko-KR" sz="1300" dirty="0"/>
              <a:t>Grand Arrival Notice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예식 당일</a:t>
            </a:r>
            <a:r>
              <a:rPr lang="en-US" altLang="ko-KR" sz="1000" dirty="0"/>
              <a:t>, </a:t>
            </a:r>
            <a:r>
              <a:rPr lang="ko-KR" altLang="en-US" sz="1000" dirty="0"/>
              <a:t>신랑신부님은 </a:t>
            </a:r>
            <a:r>
              <a:rPr lang="en-US" altLang="ko-KR" sz="1000" dirty="0"/>
              <a:t>90</a:t>
            </a:r>
            <a:r>
              <a:rPr lang="ko-KR" altLang="en-US" sz="1000" dirty="0"/>
              <a:t>분 전까지 도착하셔야 하며</a:t>
            </a:r>
            <a:r>
              <a:rPr lang="en-US" altLang="ko-KR" sz="1000" dirty="0"/>
              <a:t>, </a:t>
            </a:r>
            <a:r>
              <a:rPr lang="ko-KR" altLang="en-US" sz="1000" b="1" dirty="0"/>
              <a:t>도착 </a:t>
            </a:r>
            <a:r>
              <a:rPr lang="en-US" altLang="ko-KR" sz="1000" b="1" dirty="0"/>
              <a:t>10</a:t>
            </a:r>
            <a:r>
              <a:rPr lang="ko-KR" altLang="en-US" sz="1000" b="1" dirty="0"/>
              <a:t>분 전 연락 </a:t>
            </a:r>
            <a:r>
              <a:rPr lang="ko-KR" altLang="en-US" sz="1000" dirty="0"/>
              <a:t>부탁드립니다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 err="1"/>
              <a:t>웨딩홀은</a:t>
            </a:r>
            <a:r>
              <a:rPr lang="ko-KR" altLang="en-US" sz="1000" dirty="0"/>
              <a:t> </a:t>
            </a:r>
            <a:r>
              <a:rPr lang="ko-KR" altLang="en-US" sz="1000" b="1" dirty="0"/>
              <a:t>예식 시간 기준 </a:t>
            </a:r>
            <a:r>
              <a:rPr lang="en-US" altLang="ko-KR" sz="1000" b="1" dirty="0"/>
              <a:t>2</a:t>
            </a:r>
            <a:r>
              <a:rPr lang="ko-KR" altLang="en-US" sz="1000" b="1" dirty="0"/>
              <a:t>시간 전 부터 입장 가능</a:t>
            </a:r>
            <a:r>
              <a:rPr lang="ko-KR" altLang="en-US" sz="1000" dirty="0"/>
              <a:t>하시며</a:t>
            </a:r>
            <a:r>
              <a:rPr lang="en-US" altLang="ko-KR" sz="1000" dirty="0"/>
              <a:t>, </a:t>
            </a:r>
            <a:r>
              <a:rPr lang="ko-KR" altLang="en-US" sz="1000" dirty="0"/>
              <a:t>이전 도착 시 차량에서 대기 부탁드립니다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주례 </a:t>
            </a:r>
            <a:r>
              <a:rPr lang="en-US" altLang="ko-KR" sz="1000" dirty="0"/>
              <a:t>/ </a:t>
            </a:r>
            <a:r>
              <a:rPr lang="ko-KR" altLang="en-US" sz="1000" dirty="0"/>
              <a:t>사회 </a:t>
            </a:r>
            <a:r>
              <a:rPr lang="en-US" altLang="ko-KR" sz="1000" dirty="0"/>
              <a:t>/ </a:t>
            </a:r>
            <a:r>
              <a:rPr lang="ko-KR" altLang="en-US" sz="1000" dirty="0"/>
              <a:t>축가 등 이벤트 관계자는 </a:t>
            </a:r>
            <a:r>
              <a:rPr lang="en-US" altLang="ko-KR" sz="1000" b="1" dirty="0"/>
              <a:t>20</a:t>
            </a:r>
            <a:r>
              <a:rPr lang="ko-KR" altLang="en-US" sz="1000" b="1" dirty="0"/>
              <a:t>분 전까지 </a:t>
            </a:r>
            <a:r>
              <a:rPr lang="ko-KR" altLang="en-US" sz="1000" dirty="0"/>
              <a:t>도착해 주셔야 하며</a:t>
            </a:r>
            <a:r>
              <a:rPr lang="en-US" altLang="ko-KR" sz="1000" dirty="0"/>
              <a:t>, </a:t>
            </a:r>
            <a:r>
              <a:rPr lang="ko-KR" altLang="en-US" sz="1000" dirty="0"/>
              <a:t>사전 리허설 진행하고 있습니다</a:t>
            </a:r>
            <a:r>
              <a:rPr lang="en-US" altLang="ko-KR" sz="1000" dirty="0"/>
              <a:t>.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접수 안내 </a:t>
            </a:r>
            <a:r>
              <a:rPr lang="en-US" altLang="ko-KR" sz="1300" dirty="0"/>
              <a:t>Desk Clerk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b="1" dirty="0"/>
              <a:t>예식 </a:t>
            </a:r>
            <a:r>
              <a:rPr lang="en-US" altLang="ko-KR" sz="1000" b="1" dirty="0"/>
              <a:t>1</a:t>
            </a:r>
            <a:r>
              <a:rPr lang="ko-KR" altLang="en-US" sz="1000" b="1" dirty="0"/>
              <a:t>시간 전부터 </a:t>
            </a:r>
            <a:r>
              <a:rPr lang="ko-KR" altLang="en-US" sz="1000" dirty="0"/>
              <a:t>이용 가능하십니다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부주의로 인한 축의금 관련 문제는 당사에서 </a:t>
            </a:r>
            <a:r>
              <a:rPr lang="ko-KR" altLang="en-US" sz="1000" b="1" dirty="0"/>
              <a:t>절대</a:t>
            </a:r>
            <a:r>
              <a:rPr lang="ko-KR" altLang="en-US" sz="1000" dirty="0"/>
              <a:t> 책임지지 않습니다</a:t>
            </a:r>
            <a:r>
              <a:rPr lang="en-US" altLang="ko-KR" sz="1000" dirty="0"/>
              <a:t>.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포토 </a:t>
            </a:r>
            <a:r>
              <a:rPr lang="ko-KR" altLang="en-US" sz="1300" b="1" dirty="0" err="1"/>
              <a:t>데코레이션</a:t>
            </a:r>
            <a:r>
              <a:rPr lang="ko-KR" altLang="en-US" sz="1300" b="1" dirty="0"/>
              <a:t> </a:t>
            </a:r>
            <a:r>
              <a:rPr lang="en-US" altLang="ko-KR" sz="1300" dirty="0"/>
              <a:t>Photo Decoration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예식 당일</a:t>
            </a:r>
            <a:r>
              <a:rPr lang="en-US" altLang="ko-KR" sz="1000" dirty="0"/>
              <a:t> </a:t>
            </a:r>
            <a:r>
              <a:rPr lang="en-US" altLang="ko-KR" sz="1000" b="1" dirty="0"/>
              <a:t>5 x 7 inch 5</a:t>
            </a:r>
            <a:r>
              <a:rPr lang="ko-KR" altLang="en-US" sz="1000" b="1" dirty="0"/>
              <a:t>장</a:t>
            </a:r>
            <a:r>
              <a:rPr lang="en-US" altLang="ko-KR" sz="1000" b="1" dirty="0"/>
              <a:t>, 8 x 10</a:t>
            </a:r>
            <a:r>
              <a:rPr lang="ko-KR" altLang="en-US" sz="1000" b="1" dirty="0"/>
              <a:t> </a:t>
            </a:r>
            <a:r>
              <a:rPr lang="en-US" altLang="ko-KR" sz="1000" b="1" dirty="0"/>
              <a:t>inch 1</a:t>
            </a:r>
            <a:r>
              <a:rPr lang="ko-KR" altLang="en-US" sz="1000" b="1" dirty="0"/>
              <a:t>장</a:t>
            </a:r>
            <a:r>
              <a:rPr lang="en-US" altLang="ko-KR" sz="1000" b="1" dirty="0"/>
              <a:t> </a:t>
            </a:r>
            <a:r>
              <a:rPr lang="ko-KR" altLang="en-US" sz="1000" dirty="0"/>
              <a:t>인화해서 지참해주시면 당사 액자로 셋팅 도와드립니다</a:t>
            </a:r>
            <a:r>
              <a:rPr lang="en-US" altLang="ko-KR" sz="1000" dirty="0"/>
              <a:t>..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 err="1"/>
              <a:t>큰액자는</a:t>
            </a:r>
            <a:r>
              <a:rPr lang="ko-KR" altLang="en-US" sz="1000" dirty="0"/>
              <a:t> </a:t>
            </a:r>
            <a:r>
              <a:rPr lang="ko-KR" altLang="en-US" sz="1000" dirty="0" err="1"/>
              <a:t>이젤</a:t>
            </a:r>
            <a:r>
              <a:rPr lang="en-US" altLang="ko-KR" sz="1000" dirty="0"/>
              <a:t>( </a:t>
            </a:r>
            <a:r>
              <a:rPr lang="ko-KR" altLang="en-US" sz="1000" dirty="0"/>
              <a:t>거치대 </a:t>
            </a:r>
            <a:r>
              <a:rPr lang="en-US" altLang="ko-KR" sz="1000" dirty="0"/>
              <a:t>)</a:t>
            </a:r>
            <a:r>
              <a:rPr lang="ko-KR" altLang="en-US" sz="1000" dirty="0"/>
              <a:t> </a:t>
            </a:r>
            <a:r>
              <a:rPr lang="en-US" altLang="ko-KR" sz="1000" dirty="0"/>
              <a:t>2</a:t>
            </a:r>
            <a:r>
              <a:rPr lang="ko-KR" altLang="en-US" sz="1000" dirty="0"/>
              <a:t>개까지 셋팅 가능하십니다</a:t>
            </a:r>
            <a:r>
              <a:rPr lang="en-US" altLang="ko-KR" sz="1000" dirty="0"/>
              <a:t>. 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예식 음원 안내 </a:t>
            </a:r>
            <a:endParaRPr lang="en-US" altLang="ko-KR" sz="1300" b="1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b="1" dirty="0"/>
              <a:t>개인 </a:t>
            </a:r>
            <a:r>
              <a:rPr lang="en-US" altLang="ko-KR" sz="1000" b="1" dirty="0"/>
              <a:t>BGM </a:t>
            </a:r>
            <a:r>
              <a:rPr lang="ko-KR" altLang="en-US" sz="1000" b="1" dirty="0" err="1"/>
              <a:t>이용시</a:t>
            </a:r>
            <a:r>
              <a:rPr lang="ko-KR" altLang="en-US" sz="1000" b="1" dirty="0"/>
              <a:t> 웹하드로 마감 전까지 업로드 </a:t>
            </a:r>
            <a:r>
              <a:rPr lang="ko-KR" altLang="en-US" sz="1000" dirty="0"/>
              <a:t>부탁드립니다</a:t>
            </a:r>
            <a:r>
              <a:rPr lang="en-US" altLang="ko-KR" sz="1000" dirty="0"/>
              <a:t>. [ </a:t>
            </a:r>
            <a:r>
              <a:rPr lang="ko-KR" altLang="en-US" sz="1000" dirty="0"/>
              <a:t>웹하드마감</a:t>
            </a:r>
            <a:r>
              <a:rPr lang="en-US" altLang="ko-KR" sz="1000" dirty="0"/>
              <a:t>: </a:t>
            </a:r>
            <a:r>
              <a:rPr lang="ko-KR" altLang="en-US" sz="1000" dirty="0"/>
              <a:t>예식일 기준 </a:t>
            </a:r>
            <a:r>
              <a:rPr lang="en-US" altLang="ko-KR" sz="1000" dirty="0"/>
              <a:t>2</a:t>
            </a:r>
            <a:r>
              <a:rPr lang="ko-KR" altLang="en-US" sz="1000" dirty="0"/>
              <a:t>주전 월요일 </a:t>
            </a:r>
            <a:r>
              <a:rPr lang="en-US" altLang="ko-KR" sz="1000" dirty="0"/>
              <a:t>] </a:t>
            </a:r>
            <a:r>
              <a:rPr lang="ko-KR" altLang="en-US" sz="1000" dirty="0"/>
              <a:t>웹하드 </a:t>
            </a:r>
            <a:r>
              <a:rPr lang="en-US" altLang="ko-KR" sz="1000" dirty="0"/>
              <a:t>http://www.webhard.co.kr/ [ </a:t>
            </a:r>
            <a:r>
              <a:rPr lang="ko-KR" altLang="en-US" sz="1000" dirty="0"/>
              <a:t>아이디 </a:t>
            </a:r>
            <a:r>
              <a:rPr lang="en-US" altLang="ko-KR" sz="1000" dirty="0"/>
              <a:t>: grand9000 / </a:t>
            </a:r>
            <a:r>
              <a:rPr lang="ko-KR" altLang="en-US" sz="1000" dirty="0"/>
              <a:t>비밀번호 </a:t>
            </a:r>
            <a:r>
              <a:rPr lang="en-US" altLang="ko-KR" sz="1000" dirty="0"/>
              <a:t>: grand9000 ]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당사 기본음원 </a:t>
            </a:r>
            <a:r>
              <a:rPr lang="ko-KR" altLang="en-US" sz="1000" dirty="0" err="1"/>
              <a:t>이용시</a:t>
            </a:r>
            <a:r>
              <a:rPr lang="ko-KR" altLang="en-US" sz="1000" dirty="0"/>
              <a:t> 웹하드에서 음원을 다운로드 받으셔서 신랑신부님 폴더에 업로드 부탁드립니다</a:t>
            </a:r>
            <a:r>
              <a:rPr lang="en-US" altLang="ko-KR" sz="1000" dirty="0"/>
              <a:t>.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주차 안내 </a:t>
            </a:r>
            <a:r>
              <a:rPr lang="en-US" altLang="ko-KR" sz="1300" dirty="0"/>
              <a:t>Parking Lot &amp; Free Ticket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b="1" dirty="0"/>
              <a:t>지상</a:t>
            </a:r>
            <a:r>
              <a:rPr lang="en-US" altLang="ko-KR" sz="1000" b="1" dirty="0"/>
              <a:t>1,2</a:t>
            </a:r>
            <a:r>
              <a:rPr lang="ko-KR" altLang="en-US" sz="1000" b="1" dirty="0"/>
              <a:t>주차장 </a:t>
            </a:r>
            <a:r>
              <a:rPr lang="en-US" altLang="ko-KR" sz="1000" dirty="0"/>
              <a:t>200</a:t>
            </a:r>
            <a:r>
              <a:rPr lang="ko-KR" altLang="en-US" sz="1000" dirty="0"/>
              <a:t>대 </a:t>
            </a:r>
            <a:r>
              <a:rPr lang="en-US" altLang="ko-KR" sz="1000" b="1" dirty="0"/>
              <a:t>2</a:t>
            </a:r>
            <a:r>
              <a:rPr lang="ko-KR" altLang="en-US" sz="1000" b="1" dirty="0"/>
              <a:t>시간 무료주차 </a:t>
            </a:r>
            <a:r>
              <a:rPr lang="ko-KR" altLang="en-US" sz="1000" dirty="0"/>
              <a:t>가능합니다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b="1" dirty="0"/>
              <a:t>서울 이레빌딩 </a:t>
            </a:r>
            <a:r>
              <a:rPr lang="en-US" altLang="ko-KR" sz="1000" b="1" dirty="0"/>
              <a:t>(</a:t>
            </a:r>
            <a:r>
              <a:rPr lang="ko-KR" altLang="en-US" sz="1000" b="1" dirty="0"/>
              <a:t>신관</a:t>
            </a:r>
            <a:r>
              <a:rPr lang="en-US" altLang="ko-KR" sz="1000" b="1" dirty="0"/>
              <a:t>) </a:t>
            </a:r>
            <a:r>
              <a:rPr lang="en-US" altLang="ko-KR" sz="1000" dirty="0"/>
              <a:t>450</a:t>
            </a:r>
            <a:r>
              <a:rPr lang="ko-KR" altLang="en-US" sz="1000" dirty="0"/>
              <a:t>대 </a:t>
            </a:r>
            <a:r>
              <a:rPr lang="en-US" altLang="ko-KR" sz="1000" dirty="0"/>
              <a:t> </a:t>
            </a:r>
            <a:r>
              <a:rPr lang="en-US" altLang="ko-KR" sz="1000" b="1" dirty="0"/>
              <a:t>3</a:t>
            </a:r>
            <a:r>
              <a:rPr lang="ko-KR" altLang="en-US" sz="1000" b="1" dirty="0"/>
              <a:t>시간 무료주차 </a:t>
            </a:r>
            <a:r>
              <a:rPr lang="ko-KR" altLang="en-US" sz="1000" dirty="0"/>
              <a:t>가능합니다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주차등록은 </a:t>
            </a:r>
            <a:r>
              <a:rPr lang="en-US" altLang="ko-KR" sz="1000" dirty="0"/>
              <a:t>2</a:t>
            </a:r>
            <a:r>
              <a:rPr lang="ko-KR" altLang="en-US" sz="1000" dirty="0"/>
              <a:t>층 연회장 앞쪽에서 셀프 정산 부탁드립니다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D7E0ED-E86E-B1FB-8251-3B4F2BCBD3D2}"/>
              </a:ext>
            </a:extLst>
          </p:cNvPr>
          <p:cNvSpPr txBox="1"/>
          <p:nvPr/>
        </p:nvSpPr>
        <p:spPr>
          <a:xfrm>
            <a:off x="6477000" y="996711"/>
            <a:ext cx="5889172" cy="5302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대절버스 안내 </a:t>
            </a:r>
            <a:r>
              <a:rPr lang="en-US" altLang="ko-KR" sz="1300" dirty="0"/>
              <a:t>Chartered Bus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대절버스는 건물 앞쪽 주차가능하시고 주차요원분께 안내 받으시면 되십니다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대절버스는 예식</a:t>
            </a:r>
            <a:r>
              <a:rPr lang="en-US" altLang="ko-KR" sz="1000" dirty="0"/>
              <a:t> </a:t>
            </a:r>
            <a:r>
              <a:rPr lang="en-US" altLang="ko-KR" sz="1000" b="1" dirty="0"/>
              <a:t>2</a:t>
            </a:r>
            <a:r>
              <a:rPr lang="ko-KR" altLang="en-US" sz="1000" b="1" dirty="0"/>
              <a:t>주 전까지 </a:t>
            </a:r>
            <a:r>
              <a:rPr lang="ko-KR" altLang="en-US" sz="1000" dirty="0"/>
              <a:t>인승 및 대수</a:t>
            </a:r>
            <a:r>
              <a:rPr lang="en-US" altLang="ko-KR" sz="1000" dirty="0"/>
              <a:t>, </a:t>
            </a:r>
            <a:r>
              <a:rPr lang="ko-KR" altLang="en-US" sz="1000" dirty="0"/>
              <a:t>기사님 연락처를 전달해 주셔야 합니다</a:t>
            </a:r>
            <a:r>
              <a:rPr lang="en-US" altLang="ko-KR" sz="1000" dirty="0"/>
              <a:t>.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셔틀이용 안내</a:t>
            </a:r>
            <a:endParaRPr lang="en-US" altLang="ko-KR" sz="1300" b="1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첫 예식시간 </a:t>
            </a:r>
            <a:r>
              <a:rPr lang="en-US" altLang="ko-KR" sz="1000" b="1" dirty="0"/>
              <a:t>1</a:t>
            </a:r>
            <a:r>
              <a:rPr lang="ko-KR" altLang="en-US" sz="1000" b="1" dirty="0"/>
              <a:t>시간 전부터 마지막 예식시간 </a:t>
            </a:r>
            <a:r>
              <a:rPr lang="en-US" altLang="ko-KR" sz="1000" b="1" dirty="0"/>
              <a:t>2</a:t>
            </a:r>
            <a:r>
              <a:rPr lang="ko-KR" altLang="en-US" sz="1000" b="1" dirty="0"/>
              <a:t>시간 후까지</a:t>
            </a:r>
            <a:r>
              <a:rPr lang="en-US" altLang="ko-KR" sz="1000" dirty="0"/>
              <a:t> </a:t>
            </a:r>
            <a:r>
              <a:rPr lang="ko-KR" altLang="en-US" sz="1000" dirty="0"/>
              <a:t>상시 운행합니다</a:t>
            </a:r>
            <a:r>
              <a:rPr lang="en-US" altLang="ko-KR" sz="1000" dirty="0"/>
              <a:t>.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정류장</a:t>
            </a:r>
            <a:r>
              <a:rPr lang="en-US" altLang="ko-KR" sz="1000" dirty="0"/>
              <a:t>1) </a:t>
            </a:r>
            <a:r>
              <a:rPr lang="ko-KR" altLang="en-US" sz="1000" dirty="0"/>
              <a:t>서울 이레빌딩 신관 지하 </a:t>
            </a:r>
            <a:r>
              <a:rPr lang="en-US" altLang="ko-KR" sz="1000" dirty="0"/>
              <a:t>2</a:t>
            </a:r>
            <a:r>
              <a:rPr lang="ko-KR" altLang="en-US" sz="1000" dirty="0"/>
              <a:t>층 ↔ 정류장</a:t>
            </a:r>
            <a:r>
              <a:rPr lang="en-US" altLang="ko-KR" sz="1000" dirty="0"/>
              <a:t>2) </a:t>
            </a:r>
            <a:r>
              <a:rPr lang="ko-KR" altLang="en-US" sz="1000" dirty="0"/>
              <a:t>당사 지상</a:t>
            </a:r>
            <a:r>
              <a:rPr lang="en-US" altLang="ko-KR" sz="1000" dirty="0"/>
              <a:t>1</a:t>
            </a:r>
            <a:r>
              <a:rPr lang="ko-KR" altLang="en-US" sz="1000" dirty="0"/>
              <a:t>주차장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b="1" dirty="0"/>
              <a:t>■ 화환 안내 </a:t>
            </a:r>
            <a:r>
              <a:rPr lang="en-US" altLang="ko-KR" sz="1300" dirty="0"/>
              <a:t>Wreath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화환수거 및 정리는 당사에서 수거하여 주최측에 직접 전달해드립니다</a:t>
            </a:r>
            <a:r>
              <a:rPr lang="en-US" altLang="ko-KR" sz="1000" dirty="0"/>
              <a:t>. 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■ </a:t>
            </a:r>
            <a:r>
              <a:rPr lang="ko-KR" altLang="en-US" sz="1200" b="1" dirty="0"/>
              <a:t>예식 종료 후 </a:t>
            </a:r>
            <a:r>
              <a:rPr lang="ko-KR" altLang="en-US" sz="1200" dirty="0"/>
              <a:t>안내 </a:t>
            </a:r>
            <a:r>
              <a:rPr lang="en-US" altLang="ko-KR" sz="1200" dirty="0"/>
              <a:t>Ending The Ceremony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예식종료 → 연회장 이동 → 혼주식사 및 신랑</a:t>
            </a:r>
            <a:r>
              <a:rPr lang="en-US" altLang="ko-KR" sz="1000" dirty="0"/>
              <a:t>&amp;</a:t>
            </a:r>
            <a:r>
              <a:rPr lang="ko-KR" altLang="en-US" sz="1000" dirty="0"/>
              <a:t>신부 연회장 인사 → 신랑</a:t>
            </a:r>
            <a:r>
              <a:rPr lang="en-US" altLang="ko-KR" sz="1000" dirty="0"/>
              <a:t>&amp;</a:t>
            </a:r>
            <a:r>
              <a:rPr lang="ko-KR" altLang="en-US" sz="1000" dirty="0"/>
              <a:t>신부 식사                → 폐백</a:t>
            </a:r>
            <a:r>
              <a:rPr lang="en-US" altLang="ko-KR" sz="1000" dirty="0"/>
              <a:t>( </a:t>
            </a:r>
            <a:r>
              <a:rPr lang="ko-KR" altLang="en-US" sz="1000" dirty="0"/>
              <a:t>진행 시 </a:t>
            </a:r>
            <a:r>
              <a:rPr lang="en-US" altLang="ko-KR" sz="1000" dirty="0"/>
              <a:t>) → </a:t>
            </a:r>
            <a:r>
              <a:rPr lang="ko-KR" altLang="en-US" sz="1000" dirty="0"/>
              <a:t>축의금 정산 </a:t>
            </a:r>
            <a:r>
              <a:rPr lang="en-US" altLang="ko-KR" sz="1000" dirty="0"/>
              <a:t>( 2</a:t>
            </a:r>
            <a:r>
              <a:rPr lang="ko-KR" altLang="en-US" sz="1000" dirty="0"/>
              <a:t>층 </a:t>
            </a:r>
            <a:r>
              <a:rPr lang="ko-KR" altLang="en-US" sz="1000" dirty="0" err="1"/>
              <a:t>정산실</a:t>
            </a:r>
            <a:r>
              <a:rPr lang="ko-KR" altLang="en-US" sz="1000" dirty="0"/>
              <a:t> 이용 </a:t>
            </a:r>
            <a:r>
              <a:rPr lang="en-US" altLang="ko-KR" sz="1000" dirty="0"/>
              <a:t>)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폐백 안내 </a:t>
            </a:r>
            <a:endParaRPr lang="en-US" altLang="ko-KR" sz="1300" b="1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폐백 진행 시</a:t>
            </a:r>
            <a:r>
              <a:rPr lang="en-US" altLang="ko-KR" sz="1000" dirty="0"/>
              <a:t>, </a:t>
            </a:r>
            <a:r>
              <a:rPr lang="ko-KR" altLang="en-US" sz="1000" dirty="0"/>
              <a:t>한복과 폐백음식 수모님 비용 </a:t>
            </a:r>
            <a:r>
              <a:rPr lang="en-US" altLang="ko-KR" sz="1000" b="1" dirty="0"/>
              <a:t>25</a:t>
            </a:r>
            <a:r>
              <a:rPr lang="ko-KR" altLang="en-US" sz="1000" b="1" dirty="0"/>
              <a:t>만원</a:t>
            </a:r>
            <a:r>
              <a:rPr lang="en-US" altLang="ko-KR" sz="1000" b="1" dirty="0"/>
              <a:t>(</a:t>
            </a:r>
            <a:r>
              <a:rPr lang="ko-KR" altLang="en-US" sz="1000" b="1" dirty="0"/>
              <a:t>현금</a:t>
            </a:r>
            <a:r>
              <a:rPr lang="en-US" altLang="ko-KR" sz="1000" b="1" dirty="0"/>
              <a:t>)</a:t>
            </a:r>
            <a:r>
              <a:rPr lang="ko-KR" altLang="en-US" sz="1000" b="1" dirty="0"/>
              <a:t>은 별도로 준비</a:t>
            </a:r>
            <a:r>
              <a:rPr lang="ko-KR" altLang="en-US" sz="1000" dirty="0"/>
              <a:t>하셔야 합니다</a:t>
            </a:r>
            <a:r>
              <a:rPr lang="en-US" altLang="ko-KR" sz="1000" dirty="0"/>
              <a:t>.</a:t>
            </a:r>
            <a:br>
              <a:rPr lang="en-US" altLang="ko-KR" sz="1000" dirty="0"/>
            </a:b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■ </a:t>
            </a:r>
            <a:r>
              <a:rPr lang="ko-KR" altLang="en-US" sz="1300" b="1" dirty="0"/>
              <a:t>분실물 안내 </a:t>
            </a:r>
            <a:endParaRPr lang="en-US" altLang="ko-KR" sz="1300" b="1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저희 </a:t>
            </a:r>
            <a:r>
              <a:rPr lang="ko-KR" altLang="en-US" sz="1000" dirty="0" err="1"/>
              <a:t>웨딩홀에서는</a:t>
            </a:r>
            <a:r>
              <a:rPr lang="ko-KR" altLang="en-US" sz="1000" dirty="0"/>
              <a:t> 고객님의 분실물을 </a:t>
            </a:r>
            <a:r>
              <a:rPr lang="ko-KR" altLang="en-US" sz="1000" b="1" dirty="0"/>
              <a:t>최대 </a:t>
            </a:r>
            <a:r>
              <a:rPr lang="en-US" altLang="ko-KR" sz="1000" b="1" dirty="0"/>
              <a:t>2</a:t>
            </a:r>
            <a:r>
              <a:rPr lang="ko-KR" altLang="en-US" sz="1000" b="1" dirty="0"/>
              <a:t>주간 </a:t>
            </a:r>
            <a:r>
              <a:rPr lang="ko-KR" altLang="en-US" sz="1000" dirty="0"/>
              <a:t>보관하고 있습니다</a:t>
            </a:r>
            <a:r>
              <a:rPr lang="en-US" altLang="ko-KR" sz="1000" dirty="0"/>
              <a:t>.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000" dirty="0"/>
              <a:t>보관 기간 경과 시 별도 연락 없이 </a:t>
            </a:r>
            <a:r>
              <a:rPr lang="ko-KR" altLang="en-US" sz="1000" b="1" dirty="0"/>
              <a:t>폐기 </a:t>
            </a:r>
            <a:r>
              <a:rPr lang="ko-KR" altLang="en-US" sz="1000" b="1" dirty="0" err="1"/>
              <a:t>처리</a:t>
            </a:r>
            <a:r>
              <a:rPr lang="ko-KR" altLang="en-US" sz="1000" dirty="0" err="1"/>
              <a:t>되오니</a:t>
            </a:r>
            <a:r>
              <a:rPr lang="ko-KR" altLang="en-US" sz="1000" dirty="0"/>
              <a:t> 빠른 수령을 부탁드립니다</a:t>
            </a:r>
            <a:r>
              <a:rPr lang="en-US" altLang="ko-KR" sz="1000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257E97-499B-D49D-60FE-6566DDCA05FB}"/>
              </a:ext>
            </a:extLst>
          </p:cNvPr>
          <p:cNvSpPr txBox="1"/>
          <p:nvPr/>
        </p:nvSpPr>
        <p:spPr>
          <a:xfrm>
            <a:off x="4053173" y="244588"/>
            <a:ext cx="53684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/>
              <a:t>Grand Convention Center Wedding Information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884513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817</Words>
  <Application>Microsoft Office PowerPoint</Application>
  <PresentationFormat>와이드스크린</PresentationFormat>
  <Paragraphs>72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랜드 그</dc:creator>
  <cp:lastModifiedBy>주영근</cp:lastModifiedBy>
  <cp:revision>21</cp:revision>
  <cp:lastPrinted>2025-04-23T05:34:36Z</cp:lastPrinted>
  <dcterms:created xsi:type="dcterms:W3CDTF">2025-04-04T04:26:23Z</dcterms:created>
  <dcterms:modified xsi:type="dcterms:W3CDTF">2025-12-13T02:11:52Z</dcterms:modified>
</cp:coreProperties>
</file>